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1458" y="-23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2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5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7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99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9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7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4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7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2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2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2335" y="3761766"/>
            <a:ext cx="5303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عنوان</a:t>
            </a:r>
            <a:r>
              <a:rPr lang="fa-IR" sz="1600" dirty="0" smtClean="0">
                <a:cs typeface="B Titr" panose="00000700000000000000" pitchFamily="2" charset="-78"/>
              </a:rPr>
              <a:t>:</a:t>
            </a:r>
            <a:endParaRPr lang="en-US" sz="1600" dirty="0" smtClean="0">
              <a:cs typeface="B Titr" panose="00000700000000000000" pitchFamily="2" charset="-78"/>
            </a:endParaRPr>
          </a:p>
          <a:p>
            <a:pPr algn="ctr"/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2607" y="4826146"/>
            <a:ext cx="2144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استاد راهنما</a:t>
            </a:r>
            <a:r>
              <a:rPr lang="fa-IR" sz="1400" dirty="0" smtClean="0">
                <a:cs typeface="B Titr" panose="00000700000000000000" pitchFamily="2" charset="-78"/>
              </a:rPr>
              <a:t>:</a:t>
            </a:r>
            <a:endParaRPr lang="fa-IR" sz="1400" dirty="0" smtClean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1027" y="5641643"/>
            <a:ext cx="1975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استاد مشاور</a:t>
            </a:r>
            <a:r>
              <a:rPr lang="fa-IR" sz="1400" dirty="0" smtClean="0">
                <a:cs typeface="B Titr" panose="00000700000000000000" pitchFamily="2" charset="-78"/>
              </a:rPr>
              <a:t>:</a:t>
            </a:r>
            <a:endParaRPr lang="fa-IR" sz="1400" dirty="0" smtClean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92968" y="7388830"/>
            <a:ext cx="3213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دانشجو</a:t>
            </a:r>
            <a:r>
              <a:rPr lang="fa-IR" sz="1400" dirty="0" smtClean="0">
                <a:cs typeface="B Titr" panose="00000700000000000000" pitchFamily="2" charset="-78"/>
              </a:rPr>
              <a:t>:</a:t>
            </a:r>
            <a:endParaRPr lang="fa-IR" sz="1400" dirty="0" smtClean="0">
              <a:cs typeface="B Titr" panose="000007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7998" y="8019589"/>
            <a:ext cx="2733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زمان:</a:t>
            </a:r>
          </a:p>
          <a:p>
            <a:pPr algn="ctr"/>
            <a:endParaRPr lang="en-US" sz="1400" dirty="0" smtClean="0">
              <a:cs typeface="B Titr" panose="000007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7999" y="8711902"/>
            <a:ext cx="2733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شیوه برگزاری</a:t>
            </a:r>
            <a:r>
              <a:rPr lang="fa-IR" sz="1400" dirty="0" smtClean="0">
                <a:cs typeface="B Titr" panose="00000700000000000000" pitchFamily="2" charset="-78"/>
              </a:rPr>
              <a:t>:</a:t>
            </a:r>
            <a:endParaRPr lang="en-US" sz="1400" dirty="0" smtClean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3951" y="6489720"/>
            <a:ext cx="3261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استاد </a:t>
            </a:r>
            <a:r>
              <a:rPr lang="fa-IR" sz="1400" dirty="0" smtClean="0">
                <a:cs typeface="B Titr" panose="00000700000000000000" pitchFamily="2" charset="-78"/>
              </a:rPr>
              <a:t>داور</a:t>
            </a:r>
            <a:r>
              <a:rPr lang="fa-IR" sz="1400" dirty="0" smtClean="0">
                <a:cs typeface="B Titr" panose="00000700000000000000" pitchFamily="2" charset="-78"/>
              </a:rPr>
              <a:t>:</a:t>
            </a:r>
            <a:endParaRPr lang="fa-IR" sz="1400" dirty="0" smtClean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02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18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Titr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Microsoft account</cp:lastModifiedBy>
  <cp:revision>15</cp:revision>
  <dcterms:created xsi:type="dcterms:W3CDTF">2020-06-29T13:20:13Z</dcterms:created>
  <dcterms:modified xsi:type="dcterms:W3CDTF">2020-09-15T04:59:17Z</dcterms:modified>
</cp:coreProperties>
</file>